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ewpure.com/5Hpq4PMQVkI?start=0&amp;end=0" TargetMode="External"/><Relationship Id="rId13" Type="http://schemas.openxmlformats.org/officeDocument/2006/relationships/hyperlink" Target="https://drive.google.com/file/d/1D1A1c8Sz7mUrsrd7ygr39DR8HFufHxm7/view?usp=sharing" TargetMode="External"/><Relationship Id="rId18" Type="http://schemas.openxmlformats.org/officeDocument/2006/relationships/image" Target="../media/image10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34" Type="http://schemas.openxmlformats.org/officeDocument/2006/relationships/image" Target="../media/image25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rive.google.com/file/d/1URN_CVnN63wT0rDSHA4-t2eJsWOpqL6s/view" TargetMode="External"/><Relationship Id="rId20" Type="http://schemas.openxmlformats.org/officeDocument/2006/relationships/hyperlink" Target="https://vimeo.com/channels/kchomelink/174537750" TargetMode="Externa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5.gif"/><Relationship Id="rId32" Type="http://schemas.openxmlformats.org/officeDocument/2006/relationships/image" Target="../media/image23.png"/><Relationship Id="rId5" Type="http://schemas.openxmlformats.org/officeDocument/2006/relationships/hyperlink" Target="https://drive.google.com/file/d/1JWQ4vYUb7dC-FLvnkN7mth26TB20eh7R/view?usp=sharing" TargetMode="External"/><Relationship Id="rId15" Type="http://schemas.openxmlformats.org/officeDocument/2006/relationships/hyperlink" Target="https://drive.google.com/file/d/1aIuqJUGyS5ehG75dZHV8P2mnElZXpawZ/view" TargetMode="Externa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hyperlink" Target="https://drive.google.com/file/d/1Dx_wjWGzyW9YfM4idjiPafeSKIhQIrH0/view?usp=sharing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838"/>
            <a:ext cx="9144000" cy="5071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32000"/>
              </a:srgbClr>
            </a:outerShdw>
          </a:effectLst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2520262" y="2940252"/>
            <a:ext cx="4665300" cy="216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8975" y="169275"/>
            <a:ext cx="6987877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050" y="981375"/>
            <a:ext cx="2290800" cy="15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1875" y="974775"/>
            <a:ext cx="2772125" cy="17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51575" y="1304075"/>
            <a:ext cx="13311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STaR Story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Ja</a:t>
            </a:r>
            <a:r>
              <a:rPr lang="en" sz="1100" b="1"/>
              <a:t>maica’s Find</a:t>
            </a:r>
            <a:endParaRPr/>
          </a:p>
        </p:txBody>
      </p:sp>
      <p:pic>
        <p:nvPicPr>
          <p:cNvPr id="60" name="Google Shape;60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3200" y="1793775"/>
            <a:ext cx="879725" cy="5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3537" y="1016300"/>
            <a:ext cx="671477" cy="6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2025" y="944213"/>
            <a:ext cx="2836001" cy="1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18499" y="1873912"/>
            <a:ext cx="585350" cy="54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57400" y="1857805"/>
            <a:ext cx="685800" cy="5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6518500" y="830200"/>
            <a:ext cx="22908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Stepping Stones</a:t>
            </a:r>
            <a:endParaRPr b="1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       Watch 	   Read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531400" y="1066925"/>
            <a:ext cx="22104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Daily Message:</a:t>
            </a:r>
            <a:r>
              <a:rPr lang="en" sz="1100">
                <a:solidFill>
                  <a:schemeClr val="dk1"/>
                </a:solidFill>
              </a:rPr>
              <a:t> I have feelings.  I am happy today!</a:t>
            </a:r>
            <a:endParaRPr sz="11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Theme words:</a:t>
            </a:r>
            <a:r>
              <a:rPr lang="en" sz="1100">
                <a:solidFill>
                  <a:schemeClr val="dk1"/>
                </a:solidFill>
              </a:rPr>
              <a:t>-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Happy,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sad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0" y="320125"/>
            <a:ext cx="14820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Click alphabet to sing!</a:t>
            </a:r>
            <a:endParaRPr sz="13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93800" y="1793775"/>
            <a:ext cx="585350" cy="5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36100" y="1856225"/>
            <a:ext cx="460462" cy="46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185575" y="2785550"/>
            <a:ext cx="2103775" cy="23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529601" y="3601800"/>
            <a:ext cx="1443001" cy="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7455963" y="3099600"/>
            <a:ext cx="15630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Click to watch your 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daily vide</a:t>
            </a:r>
            <a:r>
              <a:rPr lang="en" sz="1300"/>
              <a:t>o</a:t>
            </a:r>
            <a:endParaRPr sz="1300"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flipH="1">
            <a:off x="2887450" y="2551075"/>
            <a:ext cx="1929375" cy="19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3950" y="3099600"/>
            <a:ext cx="1849675" cy="23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209075" y="3297863"/>
            <a:ext cx="13311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positional words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09075" y="2584950"/>
            <a:ext cx="860400" cy="5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24">
            <a:alphaModFix/>
          </a:blip>
          <a:srcRect b="4415"/>
          <a:stretch/>
        </p:blipFill>
        <p:spPr>
          <a:xfrm flipH="1">
            <a:off x="2438850" y="1432875"/>
            <a:ext cx="736375" cy="6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285187" y="2084800"/>
            <a:ext cx="1043700" cy="10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228488" y="2701847"/>
            <a:ext cx="518209" cy="104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544600" y="2731138"/>
            <a:ext cx="7902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28">
            <a:alphaModFix/>
          </a:blip>
          <a:srcRect l="6543" r="7242" b="5793"/>
          <a:stretch/>
        </p:blipFill>
        <p:spPr>
          <a:xfrm>
            <a:off x="5608926" y="3745538"/>
            <a:ext cx="671500" cy="9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 flipH="1">
            <a:off x="4923127" y="3854375"/>
            <a:ext cx="685799" cy="8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564086" y="2464687"/>
            <a:ext cx="685801" cy="78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31">
            <a:alphaModFix/>
          </a:blip>
          <a:srcRect l="26137" t="11193" r="23090" b="12662"/>
          <a:stretch/>
        </p:blipFill>
        <p:spPr>
          <a:xfrm flipH="1">
            <a:off x="5757725" y="2238400"/>
            <a:ext cx="518200" cy="6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 flipH="1">
            <a:off x="1358975" y="4356714"/>
            <a:ext cx="736375" cy="78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061175" y="2731150"/>
            <a:ext cx="671500" cy="62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5713312" y="2898360"/>
            <a:ext cx="846175" cy="90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303525" y="1646531"/>
            <a:ext cx="585350" cy="670144"/>
          </a:xfrm>
          <a:prstGeom prst="rect">
            <a:avLst/>
          </a:prstGeom>
          <a:noFill/>
          <a:ln>
            <a:noFill/>
          </a:ln>
          <a:effectLst>
            <a:outerShdw blurRad="57150" dist="19050" dir="9780000" algn="bl" rotWithShape="0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Kenly Novotny</dc:creator>
  <cp:lastModifiedBy>Kenly Novotny</cp:lastModifiedBy>
  <cp:revision>1</cp:revision>
  <dcterms:modified xsi:type="dcterms:W3CDTF">2020-09-09T20:31:20Z</dcterms:modified>
</cp:coreProperties>
</file>